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1" r:id="rId3"/>
    <p:sldId id="286" r:id="rId4"/>
    <p:sldId id="283" r:id="rId5"/>
    <p:sldId id="273" r:id="rId6"/>
    <p:sldId id="284" r:id="rId7"/>
    <p:sldId id="275" r:id="rId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0D1338-0733-40B9-A9DF-E757CA41F20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2024/6/4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EF7FAF72-4248-49B6-8537-C73E2DF5FDC8}" type="datetime1">
              <a:rPr lang="zh-TW" altLang="en-US" smtClean="0"/>
              <a:pPr/>
              <a:t>2024/6/4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B8649DAF-093F-4482-AA38-346E9A2DEE9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2051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524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019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2191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71806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7018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6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圖片預留位置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 </a:t>
            </a:r>
            <a:br>
              <a:rPr lang="zh-TW" altLang="en-US"/>
            </a:br>
            <a:r>
              <a:rPr lang="zh-TW" altLang="en-US"/>
              <a:t>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影像項目符號右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橢圓​​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3" name="橢圓​​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橢圓​​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圖片預留位置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21" name="文字預留位置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51" name="八邊形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2" name="橢圓​​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3" name="橢圓​​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4" name="橢圓​​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5" name="投影片編號預留位置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手繪多邊形：圖案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手繪多邊形：圖案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8" name="手繪多邊形：圖案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9" name="手繪多邊形：圖案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0" name="手繪多邊形：圖案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1" name="手繪多邊形：圖案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2" name="手繪多邊形：圖案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38" name="圖片預留位置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9" name="圖片預留位置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0" name="圖片預留位置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數位產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手繪多邊形：圖案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手繪多邊形：圖案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手繪多邊形：圖案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手繪多邊形：圖案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手繪多邊形：圖案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手繪多邊形：圖案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手繪多邊形：圖案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手繪多邊形：圖案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手繪多邊形：圖案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3" name="手繪多邊形：圖案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手繪多邊形：圖案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5" name="手繪多邊形：圖案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6" name="手繪多邊形：圖案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7" name="手繪多邊形：圖案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圓角矩形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5" name="圓角矩形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6" name="矩形：圓角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7" name="圓角矩形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8" name="圓角矩形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9" name="橢圓​​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50" name="橢圓​​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51" name="橢圓​​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您可以在這裡輸入強調文字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圖片預留位置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9" name="文字預留位置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欄影像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橢圓​​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7" name="橢圓​​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橢圓​​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9" name="文字預留位置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20" name="圖片預留位置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1" name="圖片預留位置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2" name="圖片預留位置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型數字選項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：圖案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9" name="文字預留位置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21" name="文字預留位置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頁尾預留位置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11" name="投影片編號預留位置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文字預留位置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方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文字預留位置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文字預留位置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zh-TW" altLang="en-US"/>
              <a:t>節 </a:t>
            </a:r>
            <a:r>
              <a:rPr lang="en-US" altLang="zh-TW" dirty="0"/>
              <a:t>1 </a:t>
            </a:r>
            <a:r>
              <a:rPr lang="zh-TW" altLang="en-US" dirty="0"/>
              <a:t>標題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2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4" name="文字預留位置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3 </a:t>
            </a:r>
            <a:r>
              <a:rPr lang="zh-TW" altLang="en-US"/>
              <a:t>標題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文字預留位置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cxnSp>
        <p:nvCxnSpPr>
          <p:cNvPr id="15" name="直線箭號接點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預留位置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zh-TW" altLang="en-US"/>
              <a:t>年份</a:t>
            </a:r>
            <a:endParaRPr lang="zh-TW" altLang="en-US" dirty="0"/>
          </a:p>
        </p:txBody>
      </p:sp>
      <p:sp>
        <p:nvSpPr>
          <p:cNvPr id="17" name="文字預留位置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1" name="文字預留位置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2" name="文字預留位置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5" name="文字預留位置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6" name="文字預留位置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zh-TW" altLang="en-US"/>
              <a:t>年份</a:t>
            </a:r>
            <a:endParaRPr lang="zh-TW" altLang="en-US" dirty="0"/>
          </a:p>
        </p:txBody>
      </p:sp>
      <p:sp>
        <p:nvSpPr>
          <p:cNvPr id="28" name="文字預留位置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0" name="文字預留位置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1" name="文字預留位置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2" name="文字預留位置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3" name="文字預留位置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4" name="文字預留位置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5" name="文字預留位置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6" name="文字預留位置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7" name="文字預留位置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8" name="文字預留位置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9" name="文字預留位置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0" name="文字預留位置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1" name="文字預留位置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2" name="文字預留位置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3" name="文字預留位置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4" name="文字預留位置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5" name="文字預留位置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6" name="文字預留位置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7" name="文字預留位置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8" name="文字預留位置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49" name="文字預留位置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/>
              <a:t>影像標題</a:t>
            </a:r>
            <a:endParaRPr lang="zh-TW" altLang="en-US" dirty="0"/>
          </a:p>
        </p:txBody>
      </p:sp>
      <p:sp>
        <p:nvSpPr>
          <p:cNvPr id="50" name="文字預留位置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/>
              <a:t>月份，年份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3 成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姓名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姓名</a:t>
            </a:r>
            <a:endParaRPr lang="zh-TW" altLang="en-US" dirty="0"/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姓名</a:t>
            </a:r>
            <a:endParaRPr lang="zh-TW" altLang="en-US" dirty="0"/>
          </a:p>
        </p:txBody>
      </p:sp>
      <p:sp>
        <p:nvSpPr>
          <p:cNvPr id="24" name="圖片預留位置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5" name="圖片預留位置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6" name="圖片預留位置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9" name="文字預留位置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簡歷</a:t>
            </a:r>
            <a:endParaRPr lang="zh-TW" altLang="en-US" dirty="0"/>
          </a:p>
        </p:txBody>
      </p:sp>
      <p:sp>
        <p:nvSpPr>
          <p:cNvPr id="11" name="文字預留位置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TW" altLang="en-US"/>
              <a:t>簡歷</a:t>
            </a:r>
            <a:endParaRPr lang="zh-TW" altLang="en-US" dirty="0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TW" altLang="en-US"/>
              <a:t>簡歷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6 成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9" name="文字預留位置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21" name="文字預留位置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  <p:sp>
        <p:nvSpPr>
          <p:cNvPr id="23" name="圖片預留位置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4" name="圖片預留位置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5" name="圖片預留位置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6" name="圖片預留位置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7" name="圖片預留位置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0" name="圖片預留位置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1" name="文字預留位置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zh-TW" altLang="en-US"/>
              <a:t>職稱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手繪多邊形：圖案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手繪多邊形：圖案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4" name="手繪多邊形：圖案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手繪多邊形：圖案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手繪多邊形：圖案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手繪多邊形：圖案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4" name="手繪多邊形：圖案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3" name="手繪多邊形：圖案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文字預留位置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圖片預留位置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 </a:t>
            </a:r>
            <a:br>
              <a:rPr lang="zh-TW" altLang="en-US"/>
            </a:br>
            <a:r>
              <a:rPr lang="zh-TW" altLang="en-US"/>
              <a:t>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：圖案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手繪多邊形：圖案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4" name="手繪多邊形：圖案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手繪多邊形：圖案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手繪多邊形：圖案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手繪多邊形：圖案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手繪多邊形：圖案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 (無圖形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謝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圖片預留位置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感謝您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cxnSp>
        <p:nvCxnSpPr>
          <p:cNvPr id="5" name="直線接點​​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/>
              <a:t>連絡人號碼</a:t>
            </a:r>
            <a:endParaRPr lang="zh-TW" altLang="en-US" dirty="0"/>
          </a:p>
        </p:txBody>
      </p:sp>
      <p:sp>
        <p:nvSpPr>
          <p:cNvPr id="9" name="文字預留位置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/>
              <a:t>電子郵件或社交媒體控制代碼</a:t>
            </a:r>
            <a:endParaRPr lang="zh-TW" altLang="en-US" dirty="0"/>
          </a:p>
        </p:txBody>
      </p:sp>
      <p:sp>
        <p:nvSpPr>
          <p:cNvPr id="8" name="圖片預留位置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10" name="文字預留位置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/>
              <a:t>網站位址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型影像與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 </a:t>
            </a:r>
            <a:br>
              <a:rPr lang="zh-TW" altLang="en-US"/>
            </a:br>
            <a:r>
              <a:rPr lang="zh-TW" altLang="en-US"/>
              <a:t>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圖片預留位置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16" name="內容預留位置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4" name="手繪多邊形：圖案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手繪多邊形：圖案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手繪多邊形：圖案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手繪多邊形：圖案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手繪多邊形：圖案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手繪多邊形：圖案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手繪多邊形：圖案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手繪多邊形：圖案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手繪多邊形：圖案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3" name="手繪多邊形：圖案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手繪多邊形：圖案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5" name="手繪多邊形：圖案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6" name="手繪多邊形：圖案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7" name="手繪多邊形：圖案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文字預留位置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影像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橢圓​​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橢圓​​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19" name="文字預留位置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5</a:t>
            </a:r>
            <a:endParaRPr lang="zh-TW" altLang="en-US" dirty="0"/>
          </a:p>
        </p:txBody>
      </p:sp>
      <p:sp>
        <p:nvSpPr>
          <p:cNvPr id="21" name="文字預留位置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4" name="圖片預留位置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2" name="圖片預留位置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3" name="圖片預留位置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4" name="圖片預留位置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5" name="圖片預留位置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影像項目符號左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橢圓​​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橢圓​​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圖片預留位置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8" name="圖片預留位置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9" name="圖片預留位置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1" name="圖片預留位置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/>
              <a:t>在這裡插入影像或將影像拖放到這裡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21" name="文字預留位置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項目符號描述</a:t>
            </a:r>
            <a:endParaRPr lang="zh-TW" altLang="en-US" dirty="0"/>
          </a:p>
        </p:txBody>
      </p:sp>
      <p:sp>
        <p:nvSpPr>
          <p:cNvPr id="51" name="八邊形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2" name="橢圓​​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3" name="橢圓​​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4" name="橢圓​​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5" name="投影片編號預留位置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八邊形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橢圓​​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zh-TW" altLang="en-US" sz="1200" b="1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在這裡放置您的標誌或名稱</a:t>
            </a:r>
            <a:endParaRPr lang="zh-TW" altLang="en-US" sz="1200" b="1" dirty="0">
              <a:solidFill>
                <a:schemeClr val="tx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橢圓​​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chemeClr val="accen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82" r:id="rId12"/>
    <p:sldLayoutId id="2147483670" r:id="rId13"/>
    <p:sldLayoutId id="2147483653" r:id="rId14"/>
    <p:sldLayoutId id="2147483673" r:id="rId15"/>
    <p:sldLayoutId id="2147483674" r:id="rId16"/>
    <p:sldLayoutId id="2147483676" r:id="rId17"/>
    <p:sldLayoutId id="2147483677" r:id="rId18"/>
    <p:sldLayoutId id="2147483654" r:id="rId19"/>
    <p:sldLayoutId id="2147483660" r:id="rId20"/>
    <p:sldLayoutId id="2147483661" r:id="rId21"/>
    <p:sldLayoutId id="214748367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ris-dio.blogspot.com/2017/06/your-javascript-hoster.html?spref=pi" TargetMode="External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lblogdepicodev.blogspot.com/2012/11/como-crear-y-usar-sprites-en-paginas.html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aprendehtml5facil.blogspot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預留位置 19" descr="樹的特寫&#10;&#10;產生高可信度的描述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288000"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小專發表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TW" altLang="en-US" dirty="0"/>
              <a:t>題目</a:t>
            </a:r>
            <a:r>
              <a:rPr lang="en-US" altLang="zh-TW" dirty="0"/>
              <a:t>:</a:t>
            </a:r>
            <a:r>
              <a:rPr lang="zh-TW" altLang="en-US" dirty="0"/>
              <a:t>遊戲介紹</a:t>
            </a:r>
            <a:endParaRPr lang="en-US" altLang="zh-TW" dirty="0"/>
          </a:p>
          <a:p>
            <a:pPr rtl="0">
              <a:lnSpc>
                <a:spcPct val="100000"/>
              </a:lnSpc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學員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: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許碩宇</a:t>
            </a:r>
          </a:p>
        </p:txBody>
      </p:sp>
      <p:sp>
        <p:nvSpPr>
          <p:cNvPr id="47" name="手繪多邊形：圖案 46" title="幾何圖形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預留位置 13" descr="包含自然風光的圖片&#10;&#10;產生高可信度的描述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45" r="20245"/>
          <a:stretch/>
        </p:blipFill>
        <p:spPr/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2890154"/>
          </a:xfrm>
        </p:spPr>
        <p:txBody>
          <a:bodyPr tIns="36000" bIns="0" rtlCol="0" anchor="ctr" anchorCtr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目錄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976868"/>
            <a:ext cx="6009287" cy="2994226"/>
          </a:xfrm>
        </p:spPr>
        <p:txBody>
          <a:bodyPr rtlCol="0"/>
          <a:lstStyle/>
          <a:p>
            <a:pPr marL="0" indent="0" algn="l" rtl="0">
              <a:lnSpc>
                <a:spcPct val="100000"/>
              </a:lnSpc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動機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marL="0" indent="0" algn="l" rtl="0">
              <a:lnSpc>
                <a:spcPct val="100000"/>
              </a:lnSpc>
              <a:buNone/>
            </a:pPr>
            <a:r>
              <a:rPr lang="zh-TW" altLang="en-US" dirty="0"/>
              <a:t>使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用技術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marL="0" indent="0" algn="l" rtl="0">
              <a:lnSpc>
                <a:spcPct val="100000"/>
              </a:lnSpc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準備時間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marL="0" indent="0" algn="l" rtl="0">
              <a:lnSpc>
                <a:spcPct val="100000"/>
              </a:lnSpc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網頁展示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marL="0" indent="0" algn="l" rtl="0">
              <a:lnSpc>
                <a:spcPct val="100000"/>
              </a:lnSpc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參考網站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/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46" name="群組 45" title="三角形群組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8415100" y="768989"/>
            <a:ext cx="1850209" cy="1915995"/>
            <a:chOff x="9862160" y="831132"/>
            <a:chExt cx="1850209" cy="1915995"/>
          </a:xfrm>
        </p:grpSpPr>
        <p:sp>
          <p:nvSpPr>
            <p:cNvPr id="16" name="手繪多邊形：圖案 15" title="三角形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手繪多邊形：圖案 16" title="三角形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8" name="手繪多邊形：圖案 17" title="三角形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9" name="手繪多邊形：圖案 18" title="三角形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0" name="手繪多邊形：圖案 19" title="三角形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1" name="手繪多邊形：圖案 20" title="三角形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2" name="手繪多邊形：圖案 21" title="三角形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3" name="手繪多邊形：圖案 22" title="三角形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4" name="手繪多邊形：圖案 23" title="三角形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5" name="手繪多邊形：圖案 24" title="三角形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6" name="手繪多邊形：圖案 25" title="三角形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手繪多邊形：圖案 26" title="三角形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8" name="手繪多邊形：圖案 27" title="三角形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9" name="手繪多邊形：圖案 28" title="三角形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AEC3D1-91AE-4C55-97FC-A0A5B515436A}"/>
              </a:ext>
            </a:extLst>
          </p:cNvPr>
          <p:cNvSpPr/>
          <p:nvPr/>
        </p:nvSpPr>
        <p:spPr>
          <a:xfrm>
            <a:off x="9318861" y="6232124"/>
            <a:ext cx="2026801" cy="355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動機</a:t>
            </a: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最近有在玩的遊戲，想要做一個基礎介紹的網站</a:t>
            </a:r>
          </a:p>
        </p:txBody>
      </p:sp>
      <p:pic>
        <p:nvPicPr>
          <p:cNvPr id="67" name="圖片預留位置 66" descr="雲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04972" y="4106210"/>
            <a:ext cx="854075" cy="854075"/>
          </a:xfrm>
        </p:spPr>
      </p:pic>
      <p:pic>
        <p:nvPicPr>
          <p:cNvPr id="159" name="圖片預留位置 158" descr="仙人掌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89891" y="2810265"/>
            <a:ext cx="854075" cy="854075"/>
          </a:xfrm>
        </p:spPr>
      </p:pic>
      <p:pic>
        <p:nvPicPr>
          <p:cNvPr id="161" name="圖片預留位置 160" descr="溫度計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039289" y="5143993"/>
            <a:ext cx="854075" cy="854075"/>
          </a:xfrm>
        </p:spPr>
      </p:pic>
      <p:pic>
        <p:nvPicPr>
          <p:cNvPr id="163" name="圖片預留位置 162" descr="棕櫚樹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526503" y="5445251"/>
            <a:ext cx="854075" cy="854075"/>
          </a:xfrm>
        </p:spPr>
      </p:pic>
      <p:pic>
        <p:nvPicPr>
          <p:cNvPr id="165" name="圖片預留位置 164" descr="工廠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431968" y="2308811"/>
            <a:ext cx="854075" cy="854075"/>
          </a:xfrm>
        </p:spPr>
      </p:pic>
      <p:cxnSp>
        <p:nvCxnSpPr>
          <p:cNvPr id="75" name="直線接點​​ 74" descr="投影片上的第一條分隔線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​​ 76" descr="投影片上的第二條分隔線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​​ 77" descr="投影片上的第三條分隔線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​​ 78" descr="投影片上的第四條分隔線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79208" y="54114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740EFD6-561D-462F-90E8-4BE0A7942A4E}"/>
              </a:ext>
            </a:extLst>
          </p:cNvPr>
          <p:cNvSpPr/>
          <p:nvPr/>
        </p:nvSpPr>
        <p:spPr>
          <a:xfrm>
            <a:off x="9286043" y="6155190"/>
            <a:ext cx="2051878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18" name="文字預留位置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HTML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26" name="直線接點​​ 25" descr="投影片上的第一條分隔線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預留位置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CSS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27" name="直線接點​​ 26" descr="投影片上的第二條分隔線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預留位置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JavaScript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3596E0-A7FB-40E9-8F10-05E6D60D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23122" y="2319181"/>
            <a:ext cx="857250" cy="8572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B8B9DC-4B7F-499E-A2D1-119A3A455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81625" y="2033431"/>
            <a:ext cx="1428750" cy="14287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CF18E5F-CF5A-451E-993D-998842FAE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60103" y="2269898"/>
            <a:ext cx="1075667" cy="107566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45E7076-3CA1-4875-838A-7928C49A250B}"/>
              </a:ext>
            </a:extLst>
          </p:cNvPr>
          <p:cNvSpPr/>
          <p:nvPr/>
        </p:nvSpPr>
        <p:spPr>
          <a:xfrm>
            <a:off x="9303798" y="6155190"/>
            <a:ext cx="1970843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4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時間表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63913" y="3496510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5/29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45133" y="3496510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5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/30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文字預留位置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03810" y="2071075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素材收集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71" name="直線箭號接點 70" title="時間表事件行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800748" y="2687410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預留位置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89483" y="3496510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5/31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預留位置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31247" y="3496510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6/1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文字預留位置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767333" y="3496510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6/2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4432" y="3496657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6/3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74" name="直線箭號接點 73" title="時間表事件行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778395" y="4176239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預留位置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881456" y="5189188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首頁製作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背景調整</a:t>
            </a:r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039047" y="3486026"/>
            <a:ext cx="377825" cy="201776"/>
          </a:xfrm>
        </p:spPr>
        <p:txBody>
          <a:bodyPr rtlCol="0"/>
          <a:lstStyle/>
          <a:p>
            <a:pPr rtl="0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6/4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0" name="文字預留位置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4423221" y="210217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輪播製作</a:t>
            </a:r>
          </a:p>
        </p:txBody>
      </p:sp>
      <p:cxnSp>
        <p:nvCxnSpPr>
          <p:cNvPr id="72" name="直線箭號接點 71" title="時間表事件行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5332917" y="2603502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號接點 74" title="時間表事件行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56244" y="4176239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預留位置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6102000" y="5189188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TW" dirty="0"/>
              <a:t>Lightbox</a:t>
            </a:r>
            <a:r>
              <a:rPr lang="zh-TW" altLang="en-US" dirty="0"/>
              <a:t>製作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76" name="直線箭號接點 75" title="時間表事件行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02742" y="4106420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預留位置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7546407" y="1971864"/>
            <a:ext cx="1793874" cy="692290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on scroll fade in</a:t>
            </a:r>
          </a:p>
          <a:p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製作</a:t>
            </a:r>
          </a:p>
        </p:txBody>
      </p:sp>
      <p:cxnSp>
        <p:nvCxnSpPr>
          <p:cNvPr id="73" name="直線箭號接點 72" title="時間表事件行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8443344" y="2709039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預留位置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305806" y="5302025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檢查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+PPT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製作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33" name="群組 32" title="時間表月份行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-186431" y="3654863"/>
            <a:ext cx="11823547" cy="347161"/>
            <a:chOff x="1092727" y="3735718"/>
            <a:chExt cx="10384331" cy="218357"/>
          </a:xfrm>
        </p:grpSpPr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249373" y="3735718"/>
              <a:ext cx="3259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​​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​​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​​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​​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42F2D942-5426-4EAD-95AE-6B8D8F716839}"/>
              </a:ext>
            </a:extLst>
          </p:cNvPr>
          <p:cNvSpPr/>
          <p:nvPr/>
        </p:nvSpPr>
        <p:spPr>
          <a:xfrm>
            <a:off x="9135122" y="6155190"/>
            <a:ext cx="2219415" cy="484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預留位置 6" descr="水、波浪、多沙的岸邊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0" y="96042"/>
            <a:ext cx="6208364" cy="627514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網頁展示</a:t>
            </a: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模型 25" descr="Playful dog">
                <a:extLst>
                  <a:ext uri="{FF2B5EF4-FFF2-40B4-BE49-F238E27FC236}">
                    <a16:creationId xmlns:a16="http://schemas.microsoft.com/office/drawing/2014/main" id="{C8F98700-105C-463D-8C08-5DB169DAB8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7691"/>
                  </p:ext>
                </p:extLst>
              </p:nvPr>
            </p:nvGraphicFramePr>
            <p:xfrm>
              <a:off x="7474584" y="2213910"/>
              <a:ext cx="1846968" cy="29087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46968" cy="2908765"/>
                    </a:xfrm>
                    <a:prstGeom prst="rect">
                      <a:avLst/>
                    </a:prstGeom>
                  </am3d:spPr>
                  <am3d:camera>
                    <am3d:pos x="0" y="0" z="59743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1071" d="1000000"/>
                    <am3d:preTrans dx="0" dy="-13010365" dz="-1449717"/>
                    <am3d:scale>
                      <am3d:sx n="1000000" d="1000000"/>
                      <am3d:sy n="1000000" d="1000000"/>
                      <am3d:sz n="1000000" d="1000000"/>
                    </am3d:scale>
                    <am3d:rot ax="-70793" ay="14137" az="-2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329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模型 25" descr="Playful dog">
                <a:extLst>
                  <a:ext uri="{FF2B5EF4-FFF2-40B4-BE49-F238E27FC236}">
                    <a16:creationId xmlns:a16="http://schemas.microsoft.com/office/drawing/2014/main" id="{C8F98700-105C-463D-8C08-5DB169DAB8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4584" y="2213910"/>
                <a:ext cx="1846968" cy="2908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參考網站</a:t>
            </a:r>
          </a:p>
        </p:txBody>
      </p:sp>
      <p:grpSp>
        <p:nvGrpSpPr>
          <p:cNvPr id="33" name="群組 32" title="三角形群組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手繪多邊形：圖案 33" title="三角形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5" name="手繪多邊形：圖案 34" title="三角形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6" name="手繪多邊形：圖案 35" title="三角形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7" name="手繪多邊形：圖案 36" title="三角形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8" name="手繪多邊形：圖案 37" title="三角形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9" name="手繪多邊形：圖案 38" title="三角形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0" name="手繪多邊形：圖案 39" title="三角形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1" name="手繪多邊形：圖案 40" title="三角形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2" name="手繪多邊形：圖案 41" title="三角形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3" name="手繪多邊形：圖案 42" title="三角形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4" name="手繪多邊形：圖案 43" title="三角形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5" name="手繪多邊形：圖案 44" title="三角形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6" name="手繪多邊形：圖案 45" title="三角形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7" name="手繪多邊形：圖案 46" title="三角形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09A09BC4-726A-4D3F-AF5A-4BF81EC1A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394978"/>
              </p:ext>
            </p:extLst>
          </p:nvPr>
        </p:nvGraphicFramePr>
        <p:xfrm>
          <a:off x="704594" y="1635961"/>
          <a:ext cx="8128000" cy="12482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295925389"/>
                    </a:ext>
                  </a:extLst>
                </a:gridCol>
              </a:tblGrid>
              <a:tr h="33749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51881"/>
                  </a:ext>
                </a:extLst>
              </a:tr>
              <a:tr h="429131"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https://www.playstation.com/zh-hant-tw/games/helldivers-2/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42886"/>
                  </a:ext>
                </a:extLst>
              </a:tr>
              <a:tr h="453327"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https://www.w3schools.com/howto/default.asp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861187"/>
                  </a:ext>
                </a:extLst>
              </a:tr>
            </a:tbl>
          </a:graphicData>
        </a:graphic>
      </p:graphicFrame>
      <p:sp>
        <p:nvSpPr>
          <p:cNvPr id="59" name="文字方塊 58">
            <a:extLst>
              <a:ext uri="{FF2B5EF4-FFF2-40B4-BE49-F238E27FC236}">
                <a16:creationId xmlns:a16="http://schemas.microsoft.com/office/drawing/2014/main" id="{82CEE3FA-9C45-4777-8CFA-4C032AEB64F2}"/>
              </a:ext>
            </a:extLst>
          </p:cNvPr>
          <p:cNvSpPr txBox="1"/>
          <p:nvPr/>
        </p:nvSpPr>
        <p:spPr>
          <a:xfrm>
            <a:off x="1251752" y="4163627"/>
            <a:ext cx="22904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謝謝大家</a:t>
            </a:r>
            <a:endParaRPr lang="zh-TW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C253ADE-399B-4A81-BB6F-5496FEFE1E75}"/>
              </a:ext>
            </a:extLst>
          </p:cNvPr>
          <p:cNvSpPr/>
          <p:nvPr/>
        </p:nvSpPr>
        <p:spPr>
          <a:xfrm>
            <a:off x="9330431" y="6155190"/>
            <a:ext cx="1970639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520_TF16411175.potx" id="{BED8896C-49BC-428E-B31E-8D6BE1D9426F}" vid="{6BA65CA9-04E8-4C20-A7DE-8A9BCE9C67C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翠綠宣傳投影片組</Template>
  <TotalTime>0</TotalTime>
  <Words>116</Words>
  <Application>Microsoft Office PowerPoint</Application>
  <PresentationFormat>寬螢幕</PresentationFormat>
  <Paragraphs>49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Microsoft JhengHei UI</vt:lpstr>
      <vt:lpstr>Arial</vt:lpstr>
      <vt:lpstr>Calibri Light</vt:lpstr>
      <vt:lpstr>Rockwell</vt:lpstr>
      <vt:lpstr>Times New Roman</vt:lpstr>
      <vt:lpstr>Office 佈景主題</vt:lpstr>
      <vt:lpstr>小專發表</vt:lpstr>
      <vt:lpstr>目錄</vt:lpstr>
      <vt:lpstr>動機</vt:lpstr>
      <vt:lpstr>使用技術</vt:lpstr>
      <vt:lpstr>時間表</vt:lpstr>
      <vt:lpstr>網頁展示</vt:lpstr>
      <vt:lpstr>參考網站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2024-06-04T02:40:20Z</dcterms:created>
  <dcterms:modified xsi:type="dcterms:W3CDTF">2024-06-04T06:46:18Z</dcterms:modified>
</cp:coreProperties>
</file>